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0" r:id="rId9"/>
  </p:sldIdLst>
  <p:sldSz cx="9144000" cy="6858000" type="screen4x3"/>
  <p:notesSz cx="6858000" cy="9144000"/>
  <p:embeddedFontLst>
    <p:embeddedFont>
      <p:font typeface="Verdana" pitchFamily="34" charset="0"/>
      <p:regular r:id="rId11"/>
      <p:bold r:id="rId12"/>
      <p:italic r:id="rId13"/>
      <p:boldItalic r:id="rId14"/>
    </p:embeddedFont>
    <p:embeddedFont>
      <p:font typeface="aaaiight!" pitchFamily="34" charset="0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hyperlink" Target="http://www.photoshop.0tutor.com/archive/94/fina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AO2</a:t>
            </a:r>
            <a:r>
              <a:rPr lang="en-GB" dirty="0" smtClean="0"/>
              <a:t> </a:t>
            </a:r>
            <a:r>
              <a:rPr lang="en-GB" dirty="0" smtClean="0"/>
              <a:t>– Designing a Solution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User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need to show what the main user interface will look like, </a:t>
            </a:r>
            <a:r>
              <a:rPr lang="en-GB" dirty="0" err="1" smtClean="0"/>
              <a:t>eg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00166" y="2857496"/>
            <a:ext cx="5643602" cy="32861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2132" y="2928934"/>
            <a:ext cx="16049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Orlando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1670" y="3714752"/>
            <a:ext cx="2714644" cy="21431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Map of </a:t>
            </a:r>
            <a:r>
              <a:rPr lang="en-GB" sz="1200" dirty="0" err="1" smtClean="0">
                <a:solidFill>
                  <a:schemeClr val="tx1"/>
                </a:solidFill>
              </a:rPr>
              <a:t>Orlando</a:t>
            </a:r>
            <a:r>
              <a:rPr lang="en-GB" sz="1200" dirty="0" smtClean="0">
                <a:solidFill>
                  <a:schemeClr val="tx1"/>
                </a:solidFill>
              </a:rPr>
              <a:t> with hotspots to go to different areas. 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1714480" y="3500438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571604" y="2928934"/>
            <a:ext cx="714380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Picture of Sun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43636" y="3714752"/>
            <a:ext cx="857256" cy="21431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Menu linking to other info.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Buttons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you are going to use buttons to take you back to the main user interface what will they look like?</a:t>
            </a:r>
            <a:endParaRPr lang="en-GB" dirty="0"/>
          </a:p>
        </p:txBody>
      </p:sp>
      <p:pic>
        <p:nvPicPr>
          <p:cNvPr id="1026" name="Picture 2" descr="Photoshop Tutorial thumb 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71876"/>
            <a:ext cx="1857388" cy="2414179"/>
          </a:xfrm>
          <a:prstGeom prst="rect">
            <a:avLst/>
          </a:prstGeom>
          <a:noFill/>
        </p:spPr>
      </p:pic>
      <p:pic>
        <p:nvPicPr>
          <p:cNvPr id="1027" name="Picture 3" descr="C:\Users\maddamsn\AppData\Local\Microsoft\Windows\Temporary Internet Files\Content.IE5\FFQDX4AT\MCj0434744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143248"/>
            <a:ext cx="1785950" cy="1785950"/>
          </a:xfrm>
          <a:prstGeom prst="rect">
            <a:avLst/>
          </a:prstGeom>
          <a:noFill/>
        </p:spPr>
      </p:pic>
      <p:pic>
        <p:nvPicPr>
          <p:cNvPr id="1028" name="Picture 4" descr="C:\Users\maddamsn\AppData\Local\Microsoft\Windows\Temporary Internet Files\Content.IE5\AT0K4Z2Q\MCj043490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334" y="3000372"/>
            <a:ext cx="2000264" cy="2000264"/>
          </a:xfrm>
          <a:prstGeom prst="rect">
            <a:avLst/>
          </a:prstGeom>
          <a:noFill/>
        </p:spPr>
      </p:pic>
      <p:pic>
        <p:nvPicPr>
          <p:cNvPr id="1029" name="Picture 5" descr="C:\Users\maddamsn\AppData\Local\Microsoft\Windows\Temporary Internet Files\Content.IE5\AYEP3CXT\MCj0434910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4643446"/>
            <a:ext cx="1571334" cy="1571334"/>
          </a:xfrm>
          <a:prstGeom prst="rect">
            <a:avLst/>
          </a:prstGeom>
          <a:noFill/>
        </p:spPr>
      </p:pic>
      <p:pic>
        <p:nvPicPr>
          <p:cNvPr id="1030" name="Picture 6" descr="C:\Users\maddamsn\AppData\Local\Microsoft\Windows\Temporary Internet Files\Content.IE5\FFQDX4AT\MCj0432670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6500826" y="4929198"/>
            <a:ext cx="1142706" cy="1142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Each screen should follow a consistent layout. You will need to decide how each screen will look, </a:t>
            </a:r>
            <a:r>
              <a:rPr lang="en-GB" sz="2400" dirty="0" err="1" smtClean="0"/>
              <a:t>eg</a:t>
            </a:r>
            <a:r>
              <a:rPr lang="en-GB" sz="2400" dirty="0" smtClean="0"/>
              <a:t>:</a:t>
            </a:r>
          </a:p>
        </p:txBody>
      </p:sp>
      <p:sp>
        <p:nvSpPr>
          <p:cNvPr id="4" name="Rectangle 3"/>
          <p:cNvSpPr/>
          <p:nvPr/>
        </p:nvSpPr>
        <p:spPr>
          <a:xfrm>
            <a:off x="1643042" y="2786058"/>
            <a:ext cx="5643602" cy="32861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7422" y="2857496"/>
            <a:ext cx="3286148" cy="30718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Main information here with picture of destination as a watermark in the background.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14480" y="2857496"/>
            <a:ext cx="571504" cy="2643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Title written sideways</a:t>
            </a:r>
            <a:endParaRPr lang="en-GB" sz="1600" dirty="0">
              <a:solidFill>
                <a:schemeClr val="tx1"/>
              </a:solidFill>
            </a:endParaRPr>
          </a:p>
        </p:txBody>
      </p:sp>
      <p:pic>
        <p:nvPicPr>
          <p:cNvPr id="10" name="Picture 6" descr="C:\Users\maddamsn\AppData\Local\Microsoft\Windows\Temporary Internet Files\Content.IE5\FFQDX4AT\MCj0432670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643042" y="5429264"/>
            <a:ext cx="642942" cy="64294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15008" y="2857496"/>
            <a:ext cx="1428760" cy="15001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Video or image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15008" y="4429132"/>
            <a:ext cx="1428760" cy="15001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Information about video or image above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Structure of the Product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Eg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357686" y="3571876"/>
            <a:ext cx="1285884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Map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3042" y="4500570"/>
            <a:ext cx="1285884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Epcot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43702" y="2428868"/>
            <a:ext cx="1428760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Universal Studios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15140" y="3786190"/>
            <a:ext cx="1285884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MGM Studios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5008" y="5072074"/>
            <a:ext cx="1357322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Magic Kingdom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0430" y="5072074"/>
            <a:ext cx="1285884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Blizzard Beach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480" y="1928802"/>
            <a:ext cx="1500198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Photo Showcase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71934" y="1857364"/>
            <a:ext cx="1785950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Introductory animation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11" idx="2"/>
            <a:endCxn id="4" idx="0"/>
          </p:cNvCxnSpPr>
          <p:nvPr/>
        </p:nvCxnSpPr>
        <p:spPr>
          <a:xfrm rot="16200000" flipH="1">
            <a:off x="4518421" y="3089669"/>
            <a:ext cx="928694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1"/>
          </p:cNvCxnSpPr>
          <p:nvPr/>
        </p:nvCxnSpPr>
        <p:spPr>
          <a:xfrm rot="10800000" flipV="1">
            <a:off x="5643570" y="2821776"/>
            <a:ext cx="1000132" cy="750099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  <a:endCxn id="4" idx="3"/>
          </p:cNvCxnSpPr>
          <p:nvPr/>
        </p:nvCxnSpPr>
        <p:spPr>
          <a:xfrm rot="10800000">
            <a:off x="5643570" y="3964785"/>
            <a:ext cx="1071570" cy="21431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0"/>
          </p:cNvCxnSpPr>
          <p:nvPr/>
        </p:nvCxnSpPr>
        <p:spPr>
          <a:xfrm rot="16200000" flipV="1">
            <a:off x="5625711" y="4304115"/>
            <a:ext cx="714380" cy="821537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0"/>
          </p:cNvCxnSpPr>
          <p:nvPr/>
        </p:nvCxnSpPr>
        <p:spPr>
          <a:xfrm rot="5400000" flipH="1" flipV="1">
            <a:off x="4036215" y="4464851"/>
            <a:ext cx="714380" cy="500066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3"/>
            <a:endCxn id="4" idx="1"/>
          </p:cNvCxnSpPr>
          <p:nvPr/>
        </p:nvCxnSpPr>
        <p:spPr>
          <a:xfrm flipV="1">
            <a:off x="2928926" y="3964785"/>
            <a:ext cx="1428760" cy="9286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3"/>
          </p:cNvCxnSpPr>
          <p:nvPr/>
        </p:nvCxnSpPr>
        <p:spPr>
          <a:xfrm>
            <a:off x="3214678" y="2321711"/>
            <a:ext cx="1143008" cy="1250165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357290" y="3214686"/>
            <a:ext cx="1785950" cy="78581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Visitor Information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20" idx="3"/>
          </p:cNvCxnSpPr>
          <p:nvPr/>
        </p:nvCxnSpPr>
        <p:spPr>
          <a:xfrm>
            <a:off x="3143240" y="3607595"/>
            <a:ext cx="1214446" cy="107157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 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many different ways to do this. The layout is up to you as long as it’s easy to understand. Here is an example: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789" t="27272" r="53711" b="46429"/>
          <a:stretch>
            <a:fillRect/>
          </a:stretch>
        </p:blipFill>
        <p:spPr bwMode="auto">
          <a:xfrm>
            <a:off x="2000232" y="3857628"/>
            <a:ext cx="457203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Storyboard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Diagram and explanation of </a:t>
            </a:r>
            <a:r>
              <a:rPr lang="en-GB" b="1" dirty="0" smtClean="0"/>
              <a:t>each slide</a:t>
            </a:r>
            <a:endParaRPr lang="en-GB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642910" y="2357430"/>
            <a:ext cx="3797106" cy="2210973"/>
            <a:chOff x="214282" y="1714488"/>
            <a:chExt cx="3797106" cy="2210973"/>
          </a:xfrm>
        </p:grpSpPr>
        <p:sp>
          <p:nvSpPr>
            <p:cNvPr id="11" name="Rectangle 10"/>
            <p:cNvSpPr/>
            <p:nvPr/>
          </p:nvSpPr>
          <p:spPr>
            <a:xfrm>
              <a:off x="214282" y="1714488"/>
              <a:ext cx="3797106" cy="2210973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02732" y="1714488"/>
              <a:ext cx="1197764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Orlando</a:t>
              </a:r>
              <a:endParaRPr lang="en-US" sz="2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358476" y="2147070"/>
              <a:ext cx="3556783" cy="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262346" y="1762553"/>
              <a:ext cx="666316" cy="3845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chemeClr val="tx1"/>
                  </a:solidFill>
                </a:rPr>
                <a:t>Picture of Sun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86116" y="2291264"/>
              <a:ext cx="629143" cy="14949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</a:rPr>
                <a:t>Menu linking to other info.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http://tsarental.com/images/Downtown-orlando-area-map.jpg"/>
            <p:cNvPicPr>
              <a:picLocks noChangeAspect="1" noChangeArrowheads="1"/>
            </p:cNvPicPr>
            <p:nvPr/>
          </p:nvPicPr>
          <p:blipFill>
            <a:blip r:embed="rId2" cstate="print"/>
            <a:srcRect b="19457"/>
            <a:stretch>
              <a:fillRect/>
            </a:stretch>
          </p:blipFill>
          <p:spPr bwMode="auto">
            <a:xfrm>
              <a:off x="928662" y="2285992"/>
              <a:ext cx="1714512" cy="1543484"/>
            </a:xfrm>
            <a:prstGeom prst="rect">
              <a:avLst/>
            </a:prstGeom>
            <a:noFill/>
          </p:spPr>
        </p:pic>
      </p:grpSp>
      <p:grpSp>
        <p:nvGrpSpPr>
          <p:cNvPr id="10" name="Group 9"/>
          <p:cNvGrpSpPr/>
          <p:nvPr/>
        </p:nvGrpSpPr>
        <p:grpSpPr>
          <a:xfrm>
            <a:off x="2571736" y="3071810"/>
            <a:ext cx="3803297" cy="2214578"/>
            <a:chOff x="142844" y="1571612"/>
            <a:chExt cx="5643602" cy="3286148"/>
          </a:xfrm>
        </p:grpSpPr>
        <p:sp>
          <p:nvSpPr>
            <p:cNvPr id="4" name="Rectangle 3"/>
            <p:cNvSpPr/>
            <p:nvPr/>
          </p:nvSpPr>
          <p:spPr>
            <a:xfrm>
              <a:off x="142844" y="1571612"/>
              <a:ext cx="5643602" cy="32861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857224" y="1643050"/>
              <a:ext cx="3286148" cy="30718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Background picture of Magic Kingdom castle with information about the attractions their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14282" y="1643050"/>
              <a:ext cx="571504" cy="26432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Magic Kingdom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7" name="Picture 6" descr="C:\Users\maddamsn\AppData\Local\Microsoft\Windows\Temporary Internet Files\Content.IE5\FFQDX4AT\MCj0432670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42844" y="4214818"/>
              <a:ext cx="642942" cy="642942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4214810" y="1643050"/>
              <a:ext cx="1428760" cy="1500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Picture of Mickey Mouse with children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214810" y="3214686"/>
              <a:ext cx="1428760" cy="1500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>
                  <a:solidFill>
                    <a:schemeClr val="tx1"/>
                  </a:solidFill>
                </a:rPr>
                <a:t>Info about characters in the park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31959" y="3929066"/>
            <a:ext cx="3803297" cy="2214578"/>
            <a:chOff x="142844" y="1571612"/>
            <a:chExt cx="5643602" cy="3286148"/>
          </a:xfrm>
        </p:grpSpPr>
        <p:sp>
          <p:nvSpPr>
            <p:cNvPr id="21" name="Rectangle 20"/>
            <p:cNvSpPr/>
            <p:nvPr/>
          </p:nvSpPr>
          <p:spPr>
            <a:xfrm>
              <a:off x="142844" y="1571612"/>
              <a:ext cx="5643602" cy="3286148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57224" y="1643050"/>
              <a:ext cx="3286148" cy="30718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Background picture of Epcot dome with information about the attractions at Epcot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14282" y="1643050"/>
              <a:ext cx="571504" cy="26432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Epcot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24" name="Picture 23" descr="C:\Users\maddamsn\AppData\Local\Microsoft\Windows\Temporary Internet Files\Content.IE5\FFQDX4AT\MCj0432670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42844" y="4214818"/>
              <a:ext cx="642942" cy="642942"/>
            </a:xfrm>
            <a:prstGeom prst="rect">
              <a:avLst/>
            </a:prstGeom>
            <a:noFill/>
          </p:spPr>
        </p:pic>
        <p:sp>
          <p:nvSpPr>
            <p:cNvPr id="25" name="Rectangle 24"/>
            <p:cNvSpPr/>
            <p:nvPr/>
          </p:nvSpPr>
          <p:spPr>
            <a:xfrm>
              <a:off x="4214810" y="1643050"/>
              <a:ext cx="1428760" cy="1500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Video of Fireworks at Epcot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214810" y="3214686"/>
              <a:ext cx="1428760" cy="1500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Times of Fireworks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Include designs of the following parts of the multimedia product: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Main User Interface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Buttons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Screen Layout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Structure of the product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Timeline for photo showcase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Storyboard showing </a:t>
            </a:r>
            <a:r>
              <a:rPr lang="en-GB" b="1" dirty="0" smtClean="0"/>
              <a:t>each</a:t>
            </a:r>
            <a:r>
              <a:rPr lang="en-GB" dirty="0" smtClean="0"/>
              <a:t> slide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Choice of Fonts and Colours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For each part of the design give clear reasons for your choices, relating back to the purpose and audience.</a:t>
            </a:r>
          </a:p>
          <a:p>
            <a:pPr lvl="1">
              <a:buFont typeface="Wingdings" pitchFamily="2" charset="2"/>
              <a:buChar char="ü"/>
            </a:pP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299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Verdana</vt:lpstr>
      <vt:lpstr>Wingdings</vt:lpstr>
      <vt:lpstr>aaaiight!</vt:lpstr>
      <vt:lpstr>Calibri</vt:lpstr>
      <vt:lpstr>Office Theme</vt:lpstr>
      <vt:lpstr>AO2 – Designing a Solution</vt:lpstr>
      <vt:lpstr>Main User Interface</vt:lpstr>
      <vt:lpstr>Buttons</vt:lpstr>
      <vt:lpstr>Screen layout</vt:lpstr>
      <vt:lpstr>The Structure of the Product</vt:lpstr>
      <vt:lpstr>Animation Timeline</vt:lpstr>
      <vt:lpstr>Storyboard</vt:lpstr>
      <vt:lpstr>AO2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16</cp:revision>
  <dcterms:created xsi:type="dcterms:W3CDTF">2008-01-23T22:18:15Z</dcterms:created>
  <dcterms:modified xsi:type="dcterms:W3CDTF">2008-11-10T12:42:52Z</dcterms:modified>
</cp:coreProperties>
</file>